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Averag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f323736c83de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f323736c83de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939223242d2fa2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939223242d2fa2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939223242d2fa2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939223242d2fa2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7dab9ac24661a3c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47dab9ac24661a3c_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3bc89fd35114c2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3bc89fd35114c2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3bc89fd35114c2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3bc89fd35114c2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2414004" y="2152975"/>
            <a:ext cx="4449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>
            <p:ph type="ctrTitle"/>
          </p:nvPr>
        </p:nvSpPr>
        <p:spPr>
          <a:xfrm>
            <a:off x="685800" y="2915338"/>
            <a:ext cx="7772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/>
            </a:lvl1pPr>
            <a:lvl2pPr indent="-69850" lvl="1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69850" lvl="2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69850" lvl="3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69850" lvl="4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69850" lvl="5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69850" lvl="6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69850" lvl="7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69850" lvl="8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1" type="subTitle"/>
          </p:nvPr>
        </p:nvSpPr>
        <p:spPr>
          <a:xfrm>
            <a:off x="1371600" y="3299265"/>
            <a:ext cx="6400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/>
            </a:lvl1pPr>
            <a:lvl2pPr indent="-12700" lvl="1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2pPr>
            <a:lvl3pPr indent="-1270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3pPr>
            <a:lvl4pPr indent="-12700" lvl="3" marL="13716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4pPr>
            <a:lvl5pPr indent="-12700" lvl="4" marL="18288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5pPr>
            <a:lvl6pPr indent="-1270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6pPr>
            <a:lvl7pPr indent="-1270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7pPr>
            <a:lvl8pPr indent="-1270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8pPr>
            <a:lvl9pPr indent="-1270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indent="-69850" lvl="1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69850" lvl="2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69850" lvl="3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69850" lvl="4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69850" lvl="5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69850" lvl="6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69850" lvl="7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69850" lvl="8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2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1pPr>
            <a:lvl2pPr indent="-12700" lvl="1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2pPr>
            <a:lvl3pPr indent="-1270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3pPr>
            <a:lvl4pPr indent="-12700" lvl="3" marL="13716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4pPr>
            <a:lvl5pPr indent="-12700" lvl="4" marL="18288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5pPr>
            <a:lvl6pPr indent="-1270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6pPr>
            <a:lvl7pPr indent="-1270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7pPr>
            <a:lvl8pPr indent="-1270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8pPr>
            <a:lvl9pPr indent="-1270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/>
            </a:lvl9pPr>
          </a:lstStyle>
          <a:p/>
        </p:txBody>
      </p:sp>
      <p:sp>
        <p:nvSpPr>
          <p:cNvPr id="254" name="Google Shape;254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2pPr>
            <a:lvl3pPr indent="-2984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3pPr>
            <a:lvl4pPr indent="-2984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3pPr>
            <a:lvl4pPr indent="-228600" lvl="3" marL="1828800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4pPr>
            <a:lvl5pPr indent="-228600" lvl="4" marL="2286000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7" name="Google Shape;267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8" name="Google Shape;278;p26"/>
          <p:cNvSpPr txBox="1"/>
          <p:nvPr>
            <p:ph idx="1" type="body"/>
          </p:nvPr>
        </p:nvSpPr>
        <p:spPr>
          <a:xfrm>
            <a:off x="457200" y="1151335"/>
            <a:ext cx="4040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79" name="Google Shape;279;p26"/>
          <p:cNvSpPr txBox="1"/>
          <p:nvPr>
            <p:ph idx="2" type="body"/>
          </p:nvPr>
        </p:nvSpPr>
        <p:spPr>
          <a:xfrm>
            <a:off x="457200" y="1631156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idx="3" type="body"/>
          </p:nvPr>
        </p:nvSpPr>
        <p:spPr>
          <a:xfrm>
            <a:off x="4645027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4" type="body"/>
          </p:nvPr>
        </p:nvSpPr>
        <p:spPr>
          <a:xfrm>
            <a:off x="4645027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3" name="Google Shape;283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457201" y="204787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7" name="Google Shape;287;p27"/>
          <p:cNvSpPr txBox="1"/>
          <p:nvPr>
            <p:ph idx="1" type="body"/>
          </p:nvPr>
        </p:nvSpPr>
        <p:spPr>
          <a:xfrm>
            <a:off x="3575050" y="204789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288" name="Google Shape;288;p27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89" name="Google Shape;289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1" name="Google Shape;291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2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4pPr>
            <a:lvl5pPr indent="-228600" lvl="4" marL="2286000" rtl="0">
              <a:spcBef>
                <a:spcPts val="300"/>
              </a:spcBef>
              <a:spcAft>
                <a:spcPts val="0"/>
              </a:spcAft>
              <a:buSzPts val="11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 rot="5400000">
            <a:off x="2701500" y="-1390481"/>
            <a:ext cx="3741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2pPr>
            <a:lvl3pPr indent="-2984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3pPr>
            <a:lvl4pPr indent="-2984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  <p:sp>
        <p:nvSpPr>
          <p:cNvPr id="302" name="Google Shape;302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3" name="Google Shape;303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2pPr>
            <a:lvl3pPr indent="-2984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3pPr>
            <a:lvl4pPr indent="-2984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/>
            </a:lvl4pPr>
            <a:lvl5pPr indent="-2984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/>
            </a:lvl5pPr>
            <a:lvl6pPr indent="-2984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indent="-2984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indent="-2984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8pPr>
            <a:lvl9pPr indent="-2984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9pPr>
          </a:lstStyle>
          <a:p/>
        </p:txBody>
      </p:sp>
      <p:sp>
        <p:nvSpPr>
          <p:cNvPr id="308" name="Google Shape;308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indent="-69850" lvl="1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1pPr>
            <a:lvl2pPr indent="-2984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2pPr>
            <a:lvl3pPr indent="-2984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3pPr>
            <a:lvl4pPr indent="-2984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4pPr>
            <a:lvl5pPr indent="-2984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5pPr>
            <a:lvl6pPr indent="-2984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6pPr>
            <a:lvl7pPr indent="-2984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7pPr>
            <a:lvl8pPr indent="-2984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8pPr>
            <a:lvl9pPr indent="-2984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9pPr>
          </a:lstStyle>
          <a:p/>
        </p:txBody>
      </p:sp>
      <p:sp>
        <p:nvSpPr>
          <p:cNvPr id="227" name="Google Shape;227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8" name="Google Shape;228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8255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8255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8255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8255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8255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8255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8255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8255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england.nhs.uk/2019/07/nhs-top-tips-for-families-to-stay-safe-as-heatwave-marks-start-of-school-holidays/" TargetMode="External"/><Relationship Id="rId4" Type="http://schemas.openxmlformats.org/officeDocument/2006/relationships/hyperlink" Target="https://www.gorocketfuel.com/the-rocket-blog/whats-the-average-bounce-rate-in-google-analyti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WeatherWare</a:t>
            </a:r>
            <a:endParaRPr/>
          </a:p>
        </p:txBody>
      </p:sp>
      <p:sp>
        <p:nvSpPr>
          <p:cNvPr id="316" name="Google Shape;316;p31"/>
          <p:cNvSpPr txBox="1"/>
          <p:nvPr/>
        </p:nvSpPr>
        <p:spPr>
          <a:xfrm>
            <a:off x="4562550" y="3955163"/>
            <a:ext cx="29667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Be Weather Aware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57" y="3637308"/>
            <a:ext cx="1209043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424" name="Google Shape;424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 rash statistic: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https://www.england.nhs.uk/2019/07/nhs-top-tips-for-families-to-stay-safe-as-heatwave-marks-start-of-school-holidays/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Bounce rate statistic and diagram: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https://www.gorocketfuel.com/the-rocket-blog/whats-the-average-bounce-rate-in-google-analytics/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23" name="Google Shape;323;p32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Business Model Canvas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1294297" y="408629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Extensions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294300" y="440186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1294300" y="3725075"/>
            <a:ext cx="3018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Competitive Advantages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1294296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1551500" y="1574800"/>
            <a:ext cx="739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Aim</a:t>
            </a:r>
            <a:r>
              <a:rPr lang="en-GB" sz="2400"/>
              <a:t> to help users prepare for the day’s weather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Provide</a:t>
            </a:r>
            <a:r>
              <a:rPr lang="en-GB" sz="2400"/>
              <a:t> user with advice on recommended clothing, sunscreen factor and water volume for the day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Accessible </a:t>
            </a:r>
            <a:r>
              <a:rPr lang="en-GB" sz="2400"/>
              <a:t>to anyone with a browser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1580824" y="130784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Hypothermia, heatstroke and dehydration are all serious illnesses that can be caused by simple exposure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Less serious conditions can also be mitigated by being more proactive in staying healthy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July alone 150,000 people reported </a:t>
            </a:r>
            <a:r>
              <a:rPr lang="en-GB"/>
              <a:t>heat rash to their local GP according to the NHS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Accessible</a:t>
            </a:r>
            <a:r>
              <a:rPr lang="en-GB"/>
              <a:t> website giving location based advice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Real time</a:t>
            </a:r>
            <a:r>
              <a:rPr lang="en-GB"/>
              <a:t> up to date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Global</a:t>
            </a:r>
            <a:r>
              <a:rPr lang="en-GB"/>
              <a:t> coverage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</a:pPr>
            <a:r>
              <a:rPr b="0" i="0" lang="en-GB" sz="2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Business Model Canvas</a:t>
            </a:r>
            <a:endParaRPr b="0" i="0" sz="27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6"/>
          <p:cNvSpPr/>
          <p:nvPr/>
        </p:nvSpPr>
        <p:spPr>
          <a:xfrm>
            <a:off x="456128" y="857250"/>
            <a:ext cx="8231700" cy="3886200"/>
          </a:xfrm>
          <a:prstGeom prst="rect">
            <a:avLst/>
          </a:prstGeom>
          <a:solidFill>
            <a:srgbClr val="E0F2FB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6"/>
          <p:cNvSpPr/>
          <p:nvPr/>
        </p:nvSpPr>
        <p:spPr>
          <a:xfrm>
            <a:off x="455532" y="857250"/>
            <a:ext cx="1646400" cy="2685900"/>
          </a:xfrm>
          <a:prstGeom prst="rect">
            <a:avLst/>
          </a:prstGeom>
          <a:solidFill>
            <a:srgbClr val="D8D8D8">
              <a:alpha val="2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openweather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map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Cloudways Web Hosting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2101882" y="857250"/>
            <a:ext cx="16464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Advertising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Server upkeep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3749416" y="857250"/>
            <a:ext cx="1646400" cy="2685900"/>
          </a:xfrm>
          <a:prstGeom prst="rect">
            <a:avLst/>
          </a:prstGeom>
          <a:solidFill>
            <a:srgbClr val="E0F2FB">
              <a:alpha val="6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Inform preparation for day trips including water intake, sunscreen factor and appropriate clothing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6"/>
          <p:cNvSpPr/>
          <p:nvPr/>
        </p:nvSpPr>
        <p:spPr>
          <a:xfrm>
            <a:off x="7042117" y="857250"/>
            <a:ext cx="1646400" cy="2685900"/>
          </a:xfrm>
          <a:prstGeom prst="rect">
            <a:avLst/>
          </a:prstGeom>
          <a:solidFill>
            <a:srgbClr val="E0F2FB">
              <a:alpha val="6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Marketed to adults with children or elderly dependents, and for personal use</a:t>
            </a:r>
            <a:endParaRPr b="0" i="0" sz="1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2101882" y="2209800"/>
            <a:ext cx="1646400" cy="1333500"/>
          </a:xfrm>
          <a:prstGeom prst="rect">
            <a:avLst/>
          </a:prstGeom>
          <a:solidFill>
            <a:srgbClr val="D8D8D8">
              <a:alpha val="2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Server Time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Weather data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6"/>
          <p:cNvSpPr/>
          <p:nvPr/>
        </p:nvSpPr>
        <p:spPr>
          <a:xfrm>
            <a:off x="5396510" y="857250"/>
            <a:ext cx="1646400" cy="1352400"/>
          </a:xfrm>
          <a:prstGeom prst="rect">
            <a:avLst/>
          </a:prstGeom>
          <a:solidFill>
            <a:srgbClr val="D8D8D8">
              <a:alpha val="2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Automated services</a:t>
            </a:r>
            <a:endParaRPr b="0" i="0" sz="1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5396510" y="2209800"/>
            <a:ext cx="1646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Targeted adverts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Feedback email</a:t>
            </a:r>
            <a:endParaRPr b="0" i="0" sz="1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6"/>
          <p:cNvSpPr/>
          <p:nvPr/>
        </p:nvSpPr>
        <p:spPr>
          <a:xfrm>
            <a:off x="455532" y="3543300"/>
            <a:ext cx="4116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Openweathermap service $40/month, Cloudways service  $10/month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6"/>
          <p:cNvSpPr/>
          <p:nvPr/>
        </p:nvSpPr>
        <p:spPr>
          <a:xfrm>
            <a:off x="4571404" y="3543300"/>
            <a:ext cx="4116600" cy="1200300"/>
          </a:xfrm>
          <a:prstGeom prst="rect">
            <a:avLst/>
          </a:prstGeom>
          <a:solidFill>
            <a:srgbClr val="D8D8D8">
              <a:alpha val="2000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Advertising clothing, nearby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restaurants, grocery stores, and camping supplies</a:t>
            </a:r>
            <a:endParaRPr b="0" i="0" sz="15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581891" y="946130"/>
            <a:ext cx="792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Partners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2228239" y="946130"/>
            <a:ext cx="821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3866729" y="946130"/>
            <a:ext cx="100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Proposition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5498071" y="946130"/>
            <a:ext cx="117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7145299" y="946130"/>
            <a:ext cx="937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Segments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2217685" y="2307179"/>
            <a:ext cx="966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5498950" y="2284319"/>
            <a:ext cx="86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570458" y="3643491"/>
            <a:ext cx="124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Cost Structure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4683025" y="3643491"/>
            <a:ext cx="15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4D6E"/>
                </a:solidFill>
                <a:latin typeface="Arial"/>
                <a:ea typeface="Arial"/>
                <a:cs typeface="Arial"/>
                <a:sym typeface="Arial"/>
              </a:rPr>
              <a:t>Revenue Streams</a:t>
            </a:r>
            <a:endParaRPr b="0" i="0" sz="1400" u="none" cap="none" strike="noStrike">
              <a:solidFill>
                <a:srgbClr val="004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36"/>
          <p:cNvGrpSpPr/>
          <p:nvPr/>
        </p:nvGrpSpPr>
        <p:grpSpPr>
          <a:xfrm>
            <a:off x="1713332" y="1028700"/>
            <a:ext cx="231380" cy="245108"/>
            <a:chOff x="5884863" y="0"/>
            <a:chExt cx="506413" cy="536576"/>
          </a:xfrm>
        </p:grpSpPr>
        <p:sp>
          <p:nvSpPr>
            <p:cNvPr id="374" name="Google Shape;374;p36"/>
            <p:cNvSpPr/>
            <p:nvPr/>
          </p:nvSpPr>
          <p:spPr>
            <a:xfrm>
              <a:off x="6057901" y="0"/>
              <a:ext cx="333375" cy="371475"/>
            </a:xfrm>
            <a:custGeom>
              <a:rect b="b" l="l" r="r" t="t"/>
              <a:pathLst>
                <a:path extrusionOk="0" h="234" w="210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884863" y="166688"/>
              <a:ext cx="331788" cy="369888"/>
            </a:xfrm>
            <a:custGeom>
              <a:rect b="b" l="l" r="r" t="t"/>
              <a:pathLst>
                <a:path extrusionOk="0" h="233" w="209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6"/>
          <p:cNvSpPr/>
          <p:nvPr/>
        </p:nvSpPr>
        <p:spPr>
          <a:xfrm>
            <a:off x="5008211" y="1028700"/>
            <a:ext cx="244474" cy="241509"/>
          </a:xfrm>
          <a:custGeom>
            <a:rect b="b" l="l" r="r" t="t"/>
            <a:pathLst>
              <a:path extrusionOk="0" h="333" w="337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6672151" y="1028700"/>
            <a:ext cx="240121" cy="205972"/>
          </a:xfrm>
          <a:custGeom>
            <a:rect b="b" l="l" r="r" t="t"/>
            <a:pathLst>
              <a:path extrusionOk="0" h="284" w="331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6"/>
          <p:cNvGrpSpPr/>
          <p:nvPr/>
        </p:nvGrpSpPr>
        <p:grpSpPr>
          <a:xfrm>
            <a:off x="3275983" y="2368455"/>
            <a:ext cx="345256" cy="252359"/>
            <a:chOff x="5715001" y="3627438"/>
            <a:chExt cx="755650" cy="552450"/>
          </a:xfrm>
        </p:grpSpPr>
        <p:sp>
          <p:nvSpPr>
            <p:cNvPr id="379" name="Google Shape;379;p36"/>
            <p:cNvSpPr/>
            <p:nvPr/>
          </p:nvSpPr>
          <p:spPr>
            <a:xfrm>
              <a:off x="6283326" y="3627438"/>
              <a:ext cx="161925" cy="61913"/>
            </a:xfrm>
            <a:custGeom>
              <a:rect b="b" l="l" r="r" t="t"/>
              <a:pathLst>
                <a:path extrusionOk="0" h="39" w="102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6122988" y="3689350"/>
              <a:ext cx="158750" cy="63500"/>
            </a:xfrm>
            <a:custGeom>
              <a:rect b="b" l="l" r="r" t="t"/>
              <a:pathLst>
                <a:path extrusionOk="0" h="40" w="10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6062663" y="3705225"/>
              <a:ext cx="407988" cy="444500"/>
            </a:xfrm>
            <a:custGeom>
              <a:rect b="b" l="l" r="r" t="t"/>
              <a:pathLst>
                <a:path extrusionOk="0" h="280" w="257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5965826" y="3627438"/>
              <a:ext cx="158750" cy="61913"/>
            </a:xfrm>
            <a:custGeom>
              <a:rect b="b" l="l" r="r" t="t"/>
              <a:pathLst>
                <a:path extrusionOk="0" h="39" w="100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5715001" y="3843338"/>
              <a:ext cx="393700" cy="336550"/>
            </a:xfrm>
            <a:custGeom>
              <a:rect b="b" l="l" r="r" t="t"/>
              <a:pathLst>
                <a:path extrusionOk="0" h="212" w="248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36"/>
          <p:cNvSpPr/>
          <p:nvPr/>
        </p:nvSpPr>
        <p:spPr>
          <a:xfrm>
            <a:off x="6640489" y="2347545"/>
            <a:ext cx="289453" cy="202346"/>
          </a:xfrm>
          <a:custGeom>
            <a:rect b="b" l="l" r="r" t="t"/>
            <a:pathLst>
              <a:path extrusionOk="0" h="279" w="39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171429" y="3714470"/>
            <a:ext cx="248062" cy="285717"/>
            <a:chOff x="5773738" y="5307013"/>
            <a:chExt cx="542925" cy="625475"/>
          </a:xfrm>
        </p:grpSpPr>
        <p:sp>
          <p:nvSpPr>
            <p:cNvPr id="386" name="Google Shape;386;p36"/>
            <p:cNvSpPr/>
            <p:nvPr/>
          </p:nvSpPr>
          <p:spPr>
            <a:xfrm>
              <a:off x="5773738" y="5307013"/>
              <a:ext cx="501650" cy="355600"/>
            </a:xfrm>
            <a:custGeom>
              <a:rect b="b" l="l" r="r" t="t"/>
              <a:pathLst>
                <a:path extrusionOk="0" h="224" w="316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5815013" y="5430838"/>
              <a:ext cx="501650" cy="501650"/>
            </a:xfrm>
            <a:custGeom>
              <a:rect b="b" l="l" r="r" t="t"/>
              <a:pathLst>
                <a:path extrusionOk="0" h="316" w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6"/>
          <p:cNvGrpSpPr/>
          <p:nvPr/>
        </p:nvGrpSpPr>
        <p:grpSpPr>
          <a:xfrm>
            <a:off x="3383817" y="1030680"/>
            <a:ext cx="225584" cy="226751"/>
            <a:chOff x="2917825" y="3073401"/>
            <a:chExt cx="920750" cy="925513"/>
          </a:xfrm>
        </p:grpSpPr>
        <p:sp>
          <p:nvSpPr>
            <p:cNvPr id="389" name="Google Shape;389;p36"/>
            <p:cNvSpPr/>
            <p:nvPr/>
          </p:nvSpPr>
          <p:spPr>
            <a:xfrm>
              <a:off x="2917825" y="3073401"/>
              <a:ext cx="920750" cy="925513"/>
            </a:xfrm>
            <a:custGeom>
              <a:rect b="b" l="l" r="r" t="t"/>
              <a:pathLst>
                <a:path extrusionOk="0" h="583" w="580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3084513" y="3319715"/>
              <a:ext cx="584200" cy="457200"/>
            </a:xfrm>
            <a:custGeom>
              <a:rect b="b" l="l" r="r" t="t"/>
              <a:pathLst>
                <a:path extrusionOk="0" h="288" w="36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8216102" y="1061622"/>
            <a:ext cx="317877" cy="176149"/>
            <a:chOff x="5961063" y="2919413"/>
            <a:chExt cx="1744662" cy="966788"/>
          </a:xfrm>
        </p:grpSpPr>
        <p:sp>
          <p:nvSpPr>
            <p:cNvPr id="392" name="Google Shape;392;p36"/>
            <p:cNvSpPr/>
            <p:nvPr/>
          </p:nvSpPr>
          <p:spPr>
            <a:xfrm>
              <a:off x="6635750" y="2971801"/>
              <a:ext cx="401638" cy="454025"/>
            </a:xfrm>
            <a:custGeom>
              <a:rect b="b" l="l" r="r" t="t"/>
              <a:pathLst>
                <a:path extrusionOk="0" h="286" w="253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7161213" y="2919413"/>
              <a:ext cx="334963" cy="379413"/>
            </a:xfrm>
            <a:custGeom>
              <a:rect b="b" l="l" r="r" t="t"/>
              <a:pathLst>
                <a:path extrusionOk="0" h="239" w="211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173788" y="2919413"/>
              <a:ext cx="336550" cy="379413"/>
            </a:xfrm>
            <a:custGeom>
              <a:rect b="b" l="l" r="r" t="t"/>
              <a:pathLst>
                <a:path extrusionOk="0" h="239" w="212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5961063" y="3308351"/>
              <a:ext cx="674688" cy="355600"/>
            </a:xfrm>
            <a:custGeom>
              <a:rect b="b" l="l" r="r" t="t"/>
              <a:pathLst>
                <a:path extrusionOk="0" h="224" w="425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6383338" y="3449638"/>
              <a:ext cx="900113" cy="436563"/>
            </a:xfrm>
            <a:custGeom>
              <a:rect b="b" l="l" r="r" t="t"/>
              <a:pathLst>
                <a:path extrusionOk="0" h="275" w="567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7038975" y="3311526"/>
              <a:ext cx="666750" cy="354013"/>
            </a:xfrm>
            <a:custGeom>
              <a:rect b="b" l="l" r="r" t="t"/>
              <a:pathLst>
                <a:path extrusionOk="0" h="223" w="420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36"/>
          <p:cNvSpPr txBox="1"/>
          <p:nvPr/>
        </p:nvSpPr>
        <p:spPr>
          <a:xfrm>
            <a:off x="485024" y="4795888"/>
            <a:ext cx="26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8285752" y="3693648"/>
            <a:ext cx="216908" cy="285749"/>
          </a:xfrm>
          <a:custGeom>
            <a:rect b="b" l="l" r="r" t="t"/>
            <a:pathLst>
              <a:path extrusionOk="0" h="394" w="299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Competition</a:t>
            </a:r>
            <a:endParaRPr/>
          </a:p>
        </p:txBody>
      </p:sp>
      <p:sp>
        <p:nvSpPr>
          <p:cNvPr id="405" name="Google Shape;40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dressbyweather.com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Dailydressme.com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sunsmart.com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QSun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Sunscreenr Mobile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Water Drink Reminder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Competitive advantages of our product	ws1ws</a:t>
            </a:r>
            <a:endParaRPr/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50" y="1912425"/>
            <a:ext cx="3538821" cy="2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25" y="1912425"/>
            <a:ext cx="4771074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Extensions</a:t>
            </a:r>
            <a:endParaRPr/>
          </a:p>
        </p:txBody>
      </p:sp>
      <p:sp>
        <p:nvSpPr>
          <p:cNvPr id="418" name="Google Shape;418;p39"/>
          <p:cNvSpPr txBox="1"/>
          <p:nvPr>
            <p:ph idx="1" type="body"/>
          </p:nvPr>
        </p:nvSpPr>
        <p:spPr>
          <a:xfrm>
            <a:off x="1297500" y="1307850"/>
            <a:ext cx="73821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Implement adverts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Make app version with daily notifications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Varying water intake for different intensity of exercise and humidity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Allow users to register, and make profiles for more specific recommendations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Recommended maximum exposure time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Account for environments increasing sunburn risk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Use device location for finding weather data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Store the day’s weather data for faster website response times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Collect user data which can be sold on to other companies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SlideModelTheme-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